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95FE2-E977-45CB-BD24-0144FA97E2CB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4CCC0-FFE6-486D-A92C-0CAAF0E42A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759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4CCC0-FFE6-486D-A92C-0CAAF0E42A5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301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1E44-625C-4741-8E3A-0AFBFD9A8D65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50C8-4FB1-4B60-9E52-CC97BCB9E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133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1E44-625C-4741-8E3A-0AFBFD9A8D65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50C8-4FB1-4B60-9E52-CC97BCB9E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154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1E44-625C-4741-8E3A-0AFBFD9A8D65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50C8-4FB1-4B60-9E52-CC97BCB9E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783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1E44-625C-4741-8E3A-0AFBFD9A8D65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50C8-4FB1-4B60-9E52-CC97BCB9E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485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1E44-625C-4741-8E3A-0AFBFD9A8D65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50C8-4FB1-4B60-9E52-CC97BCB9E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964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1E44-625C-4741-8E3A-0AFBFD9A8D65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50C8-4FB1-4B60-9E52-CC97BCB9E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71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1E44-625C-4741-8E3A-0AFBFD9A8D65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50C8-4FB1-4B60-9E52-CC97BCB9E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109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1E44-625C-4741-8E3A-0AFBFD9A8D65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50C8-4FB1-4B60-9E52-CC97BCB9E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021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1E44-625C-4741-8E3A-0AFBFD9A8D65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50C8-4FB1-4B60-9E52-CC97BCB9E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24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1E44-625C-4741-8E3A-0AFBFD9A8D65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50C8-4FB1-4B60-9E52-CC97BCB9E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761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1E44-625C-4741-8E3A-0AFBFD9A8D65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50C8-4FB1-4B60-9E52-CC97BCB9E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324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F1E44-625C-4741-8E3A-0AFBFD9A8D65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450C8-4FB1-4B60-9E52-CC97BCB9E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37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arina\Desktop\Новая папка (4)\bg0008_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522"/>
            <a:ext cx="9146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37208" y="326733"/>
            <a:ext cx="812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lexandra Zeferino Three" pitchFamily="66" charset="0"/>
              </a:rPr>
              <a:t>Генеалогическое   древо </a:t>
            </a:r>
          </a:p>
          <a:p>
            <a:pPr algn="ctr"/>
            <a:r>
              <a:rPr lang="ru-RU" sz="4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lexandra Zeferino Three" pitchFamily="66" charset="0"/>
              </a:rPr>
              <a:t>м</a:t>
            </a:r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lexandra Zeferino Three" pitchFamily="66" charset="0"/>
              </a:rPr>
              <a:t>оей семьи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lexandra Zeferino Three" pitchFamily="66" charset="0"/>
            </a:endParaRPr>
          </a:p>
        </p:txBody>
      </p:sp>
      <p:pic>
        <p:nvPicPr>
          <p:cNvPr id="1030" name="Picture 6" descr="C:\Users\marina\Desktop\Новая папка (4)\wedding_tre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115" y="2895395"/>
            <a:ext cx="371233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5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marina\Desktop\Новая папка (4)\bg0008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760"/>
            <a:ext cx="9146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89964" y="365767"/>
            <a:ext cx="5458546" cy="3693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прабабушка</a:t>
            </a:r>
            <a:endParaRPr lang="ru-RU" sz="5400" b="1" u="sng" cap="none" spc="0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u="sng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 маминой линии</a:t>
            </a:r>
          </a:p>
          <a:p>
            <a:pPr algn="ctr"/>
            <a:endParaRPr lang="ru-RU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cap="none" spc="0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Жигарь</a:t>
            </a:r>
            <a:r>
              <a:rPr lang="ru-RU" sz="5400" b="1" cap="none" spc="0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Евдокия Васильевна</a:t>
            </a:r>
            <a:endParaRPr lang="ru-RU" sz="5400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266" name="Picture 2" descr="C:\Users\marina\Desktop\Новая папка\дерево\прабабуш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628"/>
            <a:ext cx="2304256" cy="27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84261" y="4221088"/>
            <a:ext cx="5860900" cy="19082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родилась 01.01.1930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ru-RU" sz="32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д.Передрейка</a:t>
            </a:r>
            <a:r>
              <a:rPr lang="ru-RU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2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Мозырского</a:t>
            </a:r>
            <a:r>
              <a:rPr lang="ru-RU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района,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Гомельской области</a:t>
            </a:r>
            <a:endParaRPr lang="ru-RU" sz="32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marina\Desktop\Новая папка (4)\bg0008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760"/>
            <a:ext cx="9146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11760" y="365766"/>
            <a:ext cx="6412333" cy="3693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прадедушка</a:t>
            </a:r>
            <a:endParaRPr lang="ru-RU" sz="5400" b="1" u="sng" cap="none" spc="0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u="sng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 маминой линии</a:t>
            </a:r>
          </a:p>
          <a:p>
            <a:pPr algn="ctr"/>
            <a:endParaRPr lang="ru-RU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cap="none" spc="0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Печковский</a:t>
            </a:r>
            <a:r>
              <a:rPr lang="ru-RU" sz="5400" b="1" cap="none" spc="0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Анатолий Дмитриевич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39619" y="4221088"/>
            <a:ext cx="65501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родился  в 1937 г.,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ru-RU" sz="54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г.Запорожье</a:t>
            </a:r>
            <a:r>
              <a:rPr lang="ru-RU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,  Украина</a:t>
            </a:r>
            <a:endParaRPr lang="ru-RU" sz="54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69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marina\Desktop\Новая папка (4)\bg0008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760"/>
            <a:ext cx="9146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15816" y="365766"/>
            <a:ext cx="6043642" cy="3693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прабабушка</a:t>
            </a:r>
            <a:endParaRPr lang="ru-RU" sz="5400" b="1" u="sng" cap="none" spc="0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u="sng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 маминой линии</a:t>
            </a:r>
          </a:p>
          <a:p>
            <a:pPr algn="ctr"/>
            <a:endParaRPr lang="ru-RU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cap="none" spc="0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Печковская</a:t>
            </a:r>
            <a:r>
              <a:rPr lang="ru-RU" sz="5400" b="1" cap="none" spc="0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Лариса Александровна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94449" y="4221088"/>
            <a:ext cx="52405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родилась  в 1938 г.,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ru-RU" sz="54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г.Волгоград</a:t>
            </a:r>
            <a:r>
              <a:rPr lang="ru-RU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, РФ</a:t>
            </a:r>
          </a:p>
        </p:txBody>
      </p:sp>
    </p:spTree>
    <p:extLst>
      <p:ext uri="{BB962C8B-B14F-4D97-AF65-F5344CB8AC3E}">
        <p14:creationId xmlns:p14="http://schemas.microsoft.com/office/powerpoint/2010/main" xmlns="" val="94967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marina\Desktop\Новая папка (4)\bg0008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760"/>
            <a:ext cx="9146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96751" y="365767"/>
            <a:ext cx="5044971" cy="3693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прадедушка</a:t>
            </a:r>
            <a:endParaRPr lang="ru-RU" sz="5400" b="1" u="sng" cap="none" spc="0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u="sng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 маминой линии</a:t>
            </a:r>
          </a:p>
          <a:p>
            <a:pPr algn="ctr"/>
            <a:endParaRPr lang="ru-RU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cap="none" spc="0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Жигарь</a:t>
            </a:r>
            <a:r>
              <a:rPr lang="ru-RU" sz="5400" b="1" cap="none" spc="0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Иван Васильевич</a:t>
            </a:r>
            <a:endParaRPr lang="ru-RU" sz="5400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15385" y="4221088"/>
            <a:ext cx="6798657" cy="19082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родился 12.06.1929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ru-RU" sz="32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д.Михнавичи</a:t>
            </a:r>
            <a:r>
              <a:rPr lang="ru-RU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2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Калинковичского</a:t>
            </a:r>
            <a:r>
              <a:rPr lang="ru-RU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района,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Гомельской области</a:t>
            </a:r>
            <a:endParaRPr lang="ru-RU" sz="32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93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marina\Desktop\Новая папка (4)\bg0008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760"/>
            <a:ext cx="9146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93169" y="365767"/>
            <a:ext cx="5452135" cy="3693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дедушка</a:t>
            </a:r>
            <a:endParaRPr lang="ru-RU" sz="5400" b="1" u="sng" cap="none" spc="0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u="sng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 папиной линии</a:t>
            </a:r>
          </a:p>
          <a:p>
            <a:pPr algn="ctr"/>
            <a:endParaRPr lang="ru-RU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cap="none" spc="0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Дудницкий</a:t>
            </a:r>
            <a:endParaRPr lang="ru-RU" sz="5400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Виктор Николаевич</a:t>
            </a:r>
            <a:endParaRPr lang="ru-RU" sz="5400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00961" y="4221088"/>
            <a:ext cx="6827510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родился 02.07.1949 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ru-RU" sz="40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д.Березовка</a:t>
            </a:r>
            <a:r>
              <a:rPr lang="ru-RU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,  </a:t>
            </a:r>
            <a:r>
              <a:rPr lang="ru-RU" sz="40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Мозырского</a:t>
            </a:r>
            <a:r>
              <a:rPr lang="ru-RU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района</a:t>
            </a:r>
            <a:br>
              <a:rPr lang="ru-RU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Гомельской области</a:t>
            </a:r>
          </a:p>
        </p:txBody>
      </p:sp>
      <p:pic>
        <p:nvPicPr>
          <p:cNvPr id="13314" name="Picture 2" descr="C:\Users\marina\Desktop\Новая папка\дерево\дедушк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5766"/>
            <a:ext cx="2797516" cy="335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397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marina\Desktop\Новая папка (4)\bg0008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760"/>
            <a:ext cx="9146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49701" y="365767"/>
            <a:ext cx="5739072" cy="3693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бабушка</a:t>
            </a:r>
            <a:endParaRPr lang="ru-RU" sz="5400" b="1" u="sng" cap="none" spc="0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u="sng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 папиной линии</a:t>
            </a:r>
          </a:p>
          <a:p>
            <a:pPr algn="ctr"/>
            <a:endParaRPr lang="ru-RU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cap="none" spc="0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Дудницкая</a:t>
            </a:r>
            <a:endParaRPr lang="ru-RU" sz="5400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Екатерина Ивановна</a:t>
            </a:r>
            <a:endParaRPr lang="ru-RU" sz="5400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41039" y="4221088"/>
            <a:ext cx="6747360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родилась 01.01.1950 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ru-RU" sz="40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д.Ясенок</a:t>
            </a:r>
            <a:r>
              <a:rPr lang="ru-RU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,  </a:t>
            </a:r>
            <a:r>
              <a:rPr lang="ru-RU" sz="40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Наровлянского</a:t>
            </a:r>
            <a:r>
              <a:rPr lang="ru-RU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района</a:t>
            </a:r>
            <a:br>
              <a:rPr lang="ru-RU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Гомельской области</a:t>
            </a:r>
          </a:p>
        </p:txBody>
      </p:sp>
      <p:pic>
        <p:nvPicPr>
          <p:cNvPr id="14338" name="Picture 2" descr="C:\Users\marina\Desktop\Новая папка\дерево\бабушк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8817"/>
            <a:ext cx="2793294" cy="334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767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marina\Desktop\Новая папка (4)\bg0008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760"/>
            <a:ext cx="9146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81336" y="365767"/>
            <a:ext cx="5275803" cy="3693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прабабушка</a:t>
            </a:r>
            <a:endParaRPr lang="ru-RU" sz="5400" b="1" u="sng" cap="none" spc="0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u="sng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 папиной линии</a:t>
            </a:r>
          </a:p>
          <a:p>
            <a:pPr algn="ctr"/>
            <a:endParaRPr lang="ru-RU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cap="none" spc="0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Грищенко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Василина Павловна</a:t>
            </a:r>
            <a:endParaRPr lang="ru-RU" sz="5400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41039" y="4221088"/>
            <a:ext cx="6747360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родилась в 1907 г. 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ru-RU" sz="40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д.Ясенок</a:t>
            </a:r>
            <a:r>
              <a:rPr lang="ru-RU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,  </a:t>
            </a:r>
            <a:r>
              <a:rPr lang="ru-RU" sz="40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Наровлянского</a:t>
            </a:r>
            <a:r>
              <a:rPr lang="ru-RU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района</a:t>
            </a:r>
            <a:br>
              <a:rPr lang="ru-RU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Гомельской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1838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marina\Desktop\Новая папка (4)\bg0008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760"/>
            <a:ext cx="9146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55261" y="365767"/>
            <a:ext cx="4927952" cy="3693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прадедушка</a:t>
            </a:r>
            <a:endParaRPr lang="ru-RU" sz="5400" b="1" u="sng" cap="none" spc="0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u="sng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 папиной линии</a:t>
            </a:r>
          </a:p>
          <a:p>
            <a:pPr algn="ctr"/>
            <a:endParaRPr lang="ru-RU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cap="none" spc="0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Грищенко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Иван  Степанович</a:t>
            </a:r>
            <a:endParaRPr lang="ru-RU" sz="5400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70969" y="4221088"/>
            <a:ext cx="4687501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родился в 1899 г. 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ru-RU" sz="40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с.Полесское</a:t>
            </a:r>
            <a:r>
              <a:rPr lang="ru-RU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,  Украина</a:t>
            </a:r>
          </a:p>
        </p:txBody>
      </p:sp>
    </p:spTree>
    <p:extLst>
      <p:ext uri="{BB962C8B-B14F-4D97-AF65-F5344CB8AC3E}">
        <p14:creationId xmlns:p14="http://schemas.microsoft.com/office/powerpoint/2010/main" xmlns="" val="22936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marina\Desktop\Новая папка (4)\bg0008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760"/>
            <a:ext cx="9146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2874" y="365767"/>
            <a:ext cx="5772734" cy="3693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прадедушка</a:t>
            </a:r>
            <a:endParaRPr lang="ru-RU" sz="5400" b="1" u="sng" cap="none" spc="0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u="sng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 папиной линии</a:t>
            </a:r>
          </a:p>
          <a:p>
            <a:pPr algn="ctr"/>
            <a:endParaRPr lang="ru-RU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cap="none" spc="0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Дудницкий</a:t>
            </a:r>
            <a:r>
              <a:rPr lang="ru-RU" sz="5400" b="1" cap="none" spc="0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Николай </a:t>
            </a:r>
            <a:r>
              <a:rPr lang="ru-RU" sz="5400" b="1" cap="none" spc="0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Протасович</a:t>
            </a:r>
            <a:endParaRPr lang="ru-RU" sz="5400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071" y="4221088"/>
            <a:ext cx="6715300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родился в 1919 г. 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ru-RU" sz="40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д.Березовка</a:t>
            </a:r>
            <a:r>
              <a:rPr lang="ru-RU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40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Мозырского</a:t>
            </a:r>
            <a:r>
              <a:rPr lang="ru-RU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района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Гомельской области  </a:t>
            </a:r>
          </a:p>
        </p:txBody>
      </p:sp>
    </p:spTree>
    <p:extLst>
      <p:ext uri="{BB962C8B-B14F-4D97-AF65-F5344CB8AC3E}">
        <p14:creationId xmlns:p14="http://schemas.microsoft.com/office/powerpoint/2010/main" xmlns="" val="181601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marina\Desktop\Новая папка (4)\bg0008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760"/>
            <a:ext cx="9146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71909" y="365767"/>
            <a:ext cx="5094664" cy="3693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прабабушка</a:t>
            </a:r>
            <a:endParaRPr lang="ru-RU" sz="5400" b="1" u="sng" cap="none" spc="0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u="sng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 папиной линии</a:t>
            </a:r>
          </a:p>
          <a:p>
            <a:pPr algn="ctr"/>
            <a:endParaRPr lang="ru-RU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cap="none" spc="0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Дудницкая</a:t>
            </a:r>
            <a:r>
              <a:rPr lang="ru-RU" sz="5400" b="1" cap="none" spc="0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Мария Васильевна</a:t>
            </a:r>
            <a:endParaRPr lang="ru-RU" sz="5400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15582" y="4221088"/>
            <a:ext cx="6598281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родился в 1921 г. 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ru-RU" sz="40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д.Барбаров</a:t>
            </a:r>
            <a:r>
              <a:rPr lang="ru-RU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40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Мозырского</a:t>
            </a:r>
            <a:r>
              <a:rPr lang="ru-RU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района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Гомельской области  </a:t>
            </a:r>
          </a:p>
        </p:txBody>
      </p:sp>
    </p:spTree>
    <p:extLst>
      <p:ext uri="{BB962C8B-B14F-4D97-AF65-F5344CB8AC3E}">
        <p14:creationId xmlns:p14="http://schemas.microsoft.com/office/powerpoint/2010/main" xmlns="" val="33715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na\Desktop\Новая папка\дерево\Дерево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0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9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marina\Desktop\Новая папка (4)\bg0008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3" y="21522"/>
            <a:ext cx="9146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Users\marina\Desktop\Новая папка (4)\wedding_tre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91906"/>
            <a:ext cx="5544616" cy="591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66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marina\Desktop\Новая папка (4)\bg0008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537"/>
            <a:ext cx="9146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arina\Desktop\Новая папка\дерево\Вла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808312" cy="33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27136" y="764704"/>
            <a:ext cx="5341527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Дудницкий</a:t>
            </a:r>
            <a:r>
              <a:rPr lang="ru-RU" sz="5400" b="1" cap="none" spc="0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Владислав Олегович</a:t>
            </a:r>
          </a:p>
          <a:p>
            <a:pPr algn="ctr"/>
            <a:endParaRPr lang="ru-RU" sz="5400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родился 29.10.2000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 г. Мозыре</a:t>
            </a:r>
            <a:endParaRPr lang="ru-RU" sz="5400" b="1" cap="none" spc="0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7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marina\Desktop\Новая папка (4)\bg0008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537"/>
            <a:ext cx="9146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59998" y="764704"/>
            <a:ext cx="5275803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брат</a:t>
            </a:r>
          </a:p>
          <a:p>
            <a:pPr algn="ctr"/>
            <a:endParaRPr lang="ru-RU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cap="none" spc="0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Дудницкий</a:t>
            </a:r>
            <a:r>
              <a:rPr lang="ru-RU" sz="5400" b="1" cap="none" spc="0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Дмитрий Олегович</a:t>
            </a:r>
          </a:p>
          <a:p>
            <a:pPr algn="ctr"/>
            <a:endParaRPr lang="ru-RU" sz="2400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родился 19.07.2002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 г. Мозыре</a:t>
            </a:r>
            <a:endParaRPr lang="ru-RU" sz="5400" b="1" cap="none" spc="0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2" name="Picture 2" descr="C:\Users\marina\Desktop\Новая папка\дерево\Дим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856" y="548680"/>
            <a:ext cx="2947999" cy="353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01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marina\Desktop\Новая папка (4)\bg0008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537"/>
            <a:ext cx="9146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marina\Desktop\Новая папка\дерево\Поли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390" y="476672"/>
            <a:ext cx="2885266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3404" y="500397"/>
            <a:ext cx="5511445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сестра</a:t>
            </a:r>
          </a:p>
          <a:p>
            <a:pPr algn="ctr"/>
            <a:endParaRPr lang="ru-RU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cap="none" spc="0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Дудницкая</a:t>
            </a:r>
            <a:endParaRPr lang="ru-RU" sz="5400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cap="none" spc="0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Полина Олеговна</a:t>
            </a:r>
          </a:p>
          <a:p>
            <a:pPr algn="ctr"/>
            <a:endParaRPr lang="ru-RU" sz="2400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родилась 21.07.2011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 г. Мозыре</a:t>
            </a:r>
            <a:endParaRPr lang="ru-RU" sz="5400" b="1" cap="none" spc="0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5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marina\Desktop\Новая папка (4)\bg0008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537"/>
            <a:ext cx="9146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543594"/>
            <a:ext cx="5359159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мама</a:t>
            </a:r>
          </a:p>
          <a:p>
            <a:pPr algn="ctr"/>
            <a:endParaRPr lang="ru-RU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cap="none" spc="0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Дудницкая</a:t>
            </a:r>
            <a:endParaRPr lang="ru-RU" sz="5400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cap="none" spc="0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Марина Сергеевна</a:t>
            </a:r>
          </a:p>
          <a:p>
            <a:pPr algn="ctr"/>
            <a:endParaRPr lang="ru-RU" sz="2400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родилась 18.02.1978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 г. Мозыре</a:t>
            </a:r>
            <a:endParaRPr lang="ru-RU" sz="5400" b="1" cap="none" spc="0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170" name="Picture 2" descr="C:\Users\marina\Desktop\Новая папка\дерево\мам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592288" cy="310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99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marina\Desktop\Новая папка (4)\bg0008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6741"/>
            <a:ext cx="9146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72096" y="543594"/>
            <a:ext cx="5110694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папа</a:t>
            </a:r>
          </a:p>
          <a:p>
            <a:pPr algn="ctr"/>
            <a:endParaRPr lang="ru-RU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cap="none" spc="0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Дудницкий</a:t>
            </a:r>
            <a:endParaRPr lang="ru-RU" sz="5400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cap="none" spc="0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Олег Викторович</a:t>
            </a:r>
          </a:p>
          <a:p>
            <a:pPr algn="ctr"/>
            <a:endParaRPr lang="ru-RU" sz="2400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родился 28.06.1976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 г. Мозыре</a:t>
            </a:r>
            <a:endParaRPr lang="ru-RU" sz="5400" b="1" cap="none" spc="0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194" name="Picture 2" descr="C:\Users\marina\Desktop\Новая папка\дерево\пап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88526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484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marina\Desktop\Новая папка (4)\bg0008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6741"/>
            <a:ext cx="9146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39657" y="365767"/>
            <a:ext cx="5359160" cy="57246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бабушка </a:t>
            </a:r>
          </a:p>
          <a:p>
            <a:pPr algn="ctr"/>
            <a:r>
              <a:rPr lang="ru-RU" sz="5400" b="1" u="sng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 маминой линии</a:t>
            </a:r>
          </a:p>
          <a:p>
            <a:pPr algn="ctr"/>
            <a:endParaRPr lang="ru-RU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cap="none" spc="0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Печковская</a:t>
            </a:r>
            <a:r>
              <a:rPr lang="ru-RU" sz="5400" b="1" cap="none" spc="0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Нина Ивановна</a:t>
            </a:r>
          </a:p>
          <a:p>
            <a:pPr algn="ctr"/>
            <a:endParaRPr lang="ru-RU" sz="2400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родилась 27.03.1956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 г. Мозыре</a:t>
            </a:r>
            <a:endParaRPr lang="ru-RU" sz="5400" b="1" cap="none" spc="0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218" name="Picture 2" descr="C:\Users\marina\Desktop\Новая папка\дерево\бабуш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5767"/>
            <a:ext cx="2880320" cy="34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01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marina\Desktop\Новая папка (4)\bg0008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6741"/>
            <a:ext cx="9146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35462" y="365767"/>
            <a:ext cx="5567551" cy="57246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дедушка</a:t>
            </a:r>
          </a:p>
          <a:p>
            <a:pPr algn="ctr"/>
            <a:r>
              <a:rPr lang="ru-RU" sz="5400" b="1" u="sng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 маминой линии</a:t>
            </a:r>
          </a:p>
          <a:p>
            <a:pPr algn="ctr"/>
            <a:endParaRPr lang="ru-RU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cap="none" spc="0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Печковский</a:t>
            </a:r>
            <a:endParaRPr lang="ru-RU" sz="5400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cap="none" spc="0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Сергей Анатольевич</a:t>
            </a:r>
          </a:p>
          <a:p>
            <a:pPr algn="ctr"/>
            <a:endParaRPr lang="ru-RU" sz="2400" b="1" cap="none" spc="0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родился 14.09.1958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 г. Волгограде, РФ</a:t>
            </a:r>
            <a:endParaRPr lang="ru-RU" sz="5400" b="1" cap="none" spc="0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42" name="Picture 2" descr="C:\Users\marina\Desktop\Новая папка\дерево\дедуш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8863"/>
            <a:ext cx="2880320" cy="34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953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247</Words>
  <Application>Microsoft Office PowerPoint</Application>
  <PresentationFormat>Экран (4:3)</PresentationFormat>
  <Paragraphs>126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 &amp; SanBuild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Dream Admin</cp:lastModifiedBy>
  <cp:revision>11</cp:revision>
  <dcterms:created xsi:type="dcterms:W3CDTF">2018-02-11T11:42:32Z</dcterms:created>
  <dcterms:modified xsi:type="dcterms:W3CDTF">2018-02-13T05:02:31Z</dcterms:modified>
</cp:coreProperties>
</file>