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1" r:id="rId3"/>
    <p:sldId id="259" r:id="rId4"/>
    <p:sldId id="264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65"/>
          <a:stretch/>
        </p:blipFill>
        <p:spPr>
          <a:xfrm>
            <a:off x="0" y="0"/>
            <a:ext cx="9144000" cy="262217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rot="5400000">
            <a:off x="3260912" y="-3260912"/>
            <a:ext cx="2622174" cy="9144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7" name="Прямоугольник 26"/>
          <p:cNvSpPr/>
          <p:nvPr/>
        </p:nvSpPr>
        <p:spPr>
          <a:xfrm>
            <a:off x="2169994" y="851546"/>
            <a:ext cx="4804012" cy="3244187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93064" y="1060643"/>
            <a:ext cx="4357872" cy="2825992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238301" y="1821085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Мир, в котором я живу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13194" y="3026419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X Ambassadors - Unsteady (minus 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76.92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3836" y="6047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3144" y="228600"/>
            <a:ext cx="7886700" cy="1992085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latin typeface="Monotype Corsiva" panose="03010101010201010101" pitchFamily="66" charset="0"/>
              </a:rPr>
              <a:t>Потому мы радуемся, попадая в природу, что </a:t>
            </a:r>
            <a:r>
              <a:rPr lang="ru-RU" sz="2800" dirty="0" smtClean="0">
                <a:latin typeface="Monotype Corsiva" panose="03010101010201010101" pitchFamily="66" charset="0"/>
              </a:rPr>
              <a:t>тут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мы</a:t>
            </a:r>
            <a:r>
              <a:rPr lang="ru-RU" sz="2800" dirty="0">
                <a:latin typeface="Monotype Corsiva" panose="03010101010201010101" pitchFamily="66" charset="0"/>
              </a:rPr>
              <a:t> приходим в себя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Михаил </a:t>
            </a:r>
            <a:r>
              <a:rPr lang="ru-RU" sz="2400" dirty="0">
                <a:latin typeface="Monotype Corsiva" panose="03010101010201010101" pitchFamily="66" charset="0"/>
              </a:rPr>
              <a:t>Михайлович Пришвин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0" y="2130878"/>
            <a:ext cx="2348858" cy="4114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28" y="2130878"/>
            <a:ext cx="2378964" cy="4114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97" y="2130878"/>
            <a:ext cx="2342130" cy="4114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7413394"/>
      </p:ext>
    </p:extLst>
  </p:cSld>
  <p:clrMapOvr>
    <a:masterClrMapping/>
  </p:clrMapOvr>
  <p:transition spd="slow"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0487" y="334736"/>
            <a:ext cx="7886700" cy="1820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Мир, который окружает нас, удивителен, полон ярких красок. Леса и горы, города и дороги, изумрудные воды тропических морей, белоснежный искрящийся песок пустынных пляжей… Все это наш мир.</a:t>
            </a: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5056" y="1828799"/>
            <a:ext cx="2236503" cy="397600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286" y="1885950"/>
            <a:ext cx="2236502" cy="39760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06" y="2539092"/>
            <a:ext cx="2236503" cy="39760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906053"/>
      </p:ext>
    </p:extLst>
  </p:cSld>
  <p:clrMapOvr>
    <a:masterClrMapping/>
  </p:clrMapOvr>
  <p:transition spd="slow" advClick="0" advTm="1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6" y="47126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 </a:t>
            </a:r>
            <a:r>
              <a:rPr lang="ru-RU" sz="2700" dirty="0"/>
              <a:t>Красота находится вокруг нас. Просто занятые своими делами, всегда куда-то спешащие, мы перестали обращать на нее внимание. И мир вокруг стал скучным и обыденным. Но стоит посмотреть на все другими глазами, и </a:t>
            </a:r>
            <a:r>
              <a:rPr lang="ru-RU" sz="2700" dirty="0" smtClean="0"/>
              <a:t>он </a:t>
            </a:r>
            <a:r>
              <a:rPr lang="ru-RU" sz="2700" dirty="0"/>
              <a:t>преображается.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95" y="2212519"/>
            <a:ext cx="2089338" cy="3714381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20" y="2669717"/>
            <a:ext cx="2089547" cy="371474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44" y="2669718"/>
            <a:ext cx="2089547" cy="371474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28512654"/>
      </p:ext>
    </p:extLst>
  </p:cSld>
  <p:clrMapOvr>
    <a:masterClrMapping/>
  </p:clrMapOvr>
  <p:transition spd="slow" advClick="0" advTm="1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709" y="341195"/>
            <a:ext cx="3682092" cy="595403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Gabriola" panose="04040605051002020D02" pitchFamily="82" charset="0"/>
              </a:rPr>
              <a:t>Б</a:t>
            </a:r>
            <a:r>
              <a:rPr lang="ru-RU" sz="3600" dirty="0" smtClean="0">
                <a:latin typeface="Gabriola" panose="04040605051002020D02" pitchFamily="82" charset="0"/>
              </a:rPr>
              <a:t>есконечно </a:t>
            </a:r>
            <a:r>
              <a:rPr lang="ru-RU" sz="3600" dirty="0">
                <a:latin typeface="Gabriola" panose="04040605051002020D02" pitchFamily="82" charset="0"/>
              </a:rPr>
              <a:t>можно смотреть на три вещи: как течет вода, горит огонь, и сияет звездное небо.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4" y="4457695"/>
            <a:ext cx="3706585" cy="19431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4" y="359225"/>
            <a:ext cx="3710665" cy="1811947"/>
          </a:xfrm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4" y="2276697"/>
            <a:ext cx="3706585" cy="208302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32996572"/>
      </p:ext>
    </p:extLst>
  </p:cSld>
  <p:clrMapOvr>
    <a:masterClrMapping/>
  </p:clrMapOvr>
  <p:transition spd="slow" advClick="0" advTm="1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6815" y="98561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 природе удивительным образом сочетаются вечность и мимолетность. Ее красота циклична.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" y="2459931"/>
            <a:ext cx="7886700" cy="29194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4608778"/>
      </p:ext>
    </p:extLst>
  </p:cSld>
  <p:clrMapOvr>
    <a:masterClrMapping/>
  </p:clrMapOvr>
  <p:transition spd="slow" advClick="0" advTm="1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Красота </a:t>
            </a:r>
            <a:r>
              <a:rPr lang="ru-RU" i="1" dirty="0"/>
              <a:t>вокруг нас. Нужно только научиться видеть ее.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07" y="1758880"/>
            <a:ext cx="2555091" cy="454238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" y="1758363"/>
            <a:ext cx="2555092" cy="4542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6" y="1758363"/>
            <a:ext cx="2555383" cy="45429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19784853"/>
      </p:ext>
    </p:extLst>
  </p:cSld>
  <p:clrMapOvr>
    <a:masterClrMapping/>
  </p:clrMapOvr>
  <p:transition spd="slow"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86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Потому мы радуемся, попадая в природу, что тут мы приходим в себя.  Михаил Михайлович Пришвин</vt:lpstr>
      <vt:lpstr>Мир, который окружает нас, удивителен, полон ярких красок. Леса и горы, города и дороги, изумрудные воды тропических морей, белоснежный искрящийся песок пустынных пляжей… Все это наш мир.  </vt:lpstr>
      <vt:lpstr>  Красота находится вокруг нас. Просто занятые своими делами, всегда куда-то спешащие, мы перестали обращать на нее внимание. И мир вокруг стал скучным и обыденным. Но стоит посмотреть на все другими глазами, и он преображается. </vt:lpstr>
      <vt:lpstr>Бесконечно можно смотреть на три вещи: как течет вода, горит огонь, и сияет звездное небо. </vt:lpstr>
      <vt:lpstr>В природе удивительным образом сочетаются вечность и мимолетность. Ее красота циклична. </vt:lpstr>
      <vt:lpstr>Красота вокруг нас. Нужно только научиться видеть ее.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130</cp:revision>
  <dcterms:created xsi:type="dcterms:W3CDTF">2014-11-21T11:00:06Z</dcterms:created>
  <dcterms:modified xsi:type="dcterms:W3CDTF">2018-01-10T13:28:04Z</dcterms:modified>
</cp:coreProperties>
</file>