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6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4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6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5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6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8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2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D258-1727-42E3-9FFA-F698C0F7EC5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1BA3-3105-4418-BA80-EEEC96963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50" y="0"/>
            <a:ext cx="3429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199707" y="1057731"/>
            <a:ext cx="1267486" cy="12584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91" y="0"/>
            <a:ext cx="3385996" cy="677199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119327" y="1348966"/>
            <a:ext cx="1801639" cy="416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9" y="0"/>
            <a:ext cx="3311969" cy="6623938"/>
          </a:xfrm>
        </p:spPr>
      </p:pic>
    </p:spTree>
    <p:extLst>
      <p:ext uri="{BB962C8B-B14F-4D97-AF65-F5344CB8AC3E}">
        <p14:creationId xmlns:p14="http://schemas.microsoft.com/office/powerpoint/2010/main" val="15593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0" y="63374"/>
            <a:ext cx="3348183" cy="6696366"/>
          </a:xfrm>
        </p:spPr>
      </p:pic>
    </p:spTree>
    <p:extLst>
      <p:ext uri="{BB962C8B-B14F-4D97-AF65-F5344CB8AC3E}">
        <p14:creationId xmlns:p14="http://schemas.microsoft.com/office/powerpoint/2010/main" val="31680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2" t="33363" r="31578" b="30226"/>
          <a:stretch/>
        </p:blipFill>
        <p:spPr>
          <a:xfrm>
            <a:off x="0" y="794394"/>
            <a:ext cx="11874550" cy="40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0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0" y="0"/>
            <a:ext cx="3402504" cy="68050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48" y="-26496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9" y="0"/>
            <a:ext cx="3411558" cy="68231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01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0" y="0"/>
            <a:ext cx="3384398" cy="676879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499572" y="2634558"/>
            <a:ext cx="1611517" cy="2987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08" y="0"/>
            <a:ext cx="3348184" cy="669636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544839" y="2152414"/>
            <a:ext cx="1846907" cy="391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91" y="0"/>
            <a:ext cx="3330077" cy="666015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555491" y="1448554"/>
            <a:ext cx="2261768" cy="14123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08" y="0"/>
            <a:ext cx="3348184" cy="669636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421908" y="1690688"/>
            <a:ext cx="1846907" cy="391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35" y="0"/>
            <a:ext cx="3082614" cy="616522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137435" y="1557196"/>
            <a:ext cx="3082614" cy="7876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4" y="0"/>
            <a:ext cx="3339130" cy="667826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892990" y="4671588"/>
            <a:ext cx="3096285" cy="5432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57" y="0"/>
            <a:ext cx="3384397" cy="6768794"/>
          </a:xfrm>
        </p:spPr>
      </p:pic>
    </p:spTree>
    <p:extLst>
      <p:ext uri="{BB962C8B-B14F-4D97-AF65-F5344CB8AC3E}">
        <p14:creationId xmlns:p14="http://schemas.microsoft.com/office/powerpoint/2010/main" val="4414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93" y="0"/>
            <a:ext cx="3293862" cy="6587724"/>
          </a:xfrm>
        </p:spPr>
      </p:pic>
    </p:spTree>
    <p:extLst>
      <p:ext uri="{BB962C8B-B14F-4D97-AF65-F5344CB8AC3E}">
        <p14:creationId xmlns:p14="http://schemas.microsoft.com/office/powerpoint/2010/main" val="34403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G1Sheer</dc:creator>
  <cp:lastModifiedBy>G1Sheer</cp:lastModifiedBy>
  <cp:revision>3</cp:revision>
  <dcterms:created xsi:type="dcterms:W3CDTF">2021-04-01T18:28:31Z</dcterms:created>
  <dcterms:modified xsi:type="dcterms:W3CDTF">2021-04-01T19:03:37Z</dcterms:modified>
</cp:coreProperties>
</file>